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79" r:id="rId4"/>
    <p:sldId id="272" r:id="rId5"/>
    <p:sldId id="256" r:id="rId6"/>
    <p:sldId id="258" r:id="rId7"/>
    <p:sldId id="257" r:id="rId8"/>
    <p:sldId id="273" r:id="rId9"/>
    <p:sldId id="274" r:id="rId10"/>
    <p:sldId id="259" r:id="rId11"/>
    <p:sldId id="260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3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EF10E-9F24-4CB3-A829-7373B8972B7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065DB-964E-458E-A8A6-1D726E5043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065DB-964E-458E-A8A6-1D726E5043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5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10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03/11/2020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03/11/2020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03/11/2020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03/11/2020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03/11/2020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03/11/2020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03/11/2020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03/11/2020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03/11/2020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03/11/2020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03/11/2020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03/11/2020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whiteshirt_20design_20zoom_20personalized_20chemistry_20glassware_origina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imag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3999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charset="0"/>
              </a:rPr>
              <a:t>CHÀO MỪNG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charset="0"/>
              </a:rPr>
              <a:t>ĐẾN DỰ GIỜ</a:t>
            </a:r>
          </a:p>
        </p:txBody>
      </p:sp>
      <p:sp>
        <p:nvSpPr>
          <p:cNvPr id="14341" name="WordArt 9"/>
          <p:cNvSpPr>
            <a:spLocks noTextEdit="1"/>
          </p:cNvSpPr>
          <p:nvPr/>
        </p:nvSpPr>
        <p:spPr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5677" y="3200795"/>
            <a:ext cx="4572000" cy="6463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4343" name="Picture 6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7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8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9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bldLvl="0" animBg="1"/>
      <p:bldP spid="60420" grpId="1" animBg="1"/>
      <p:bldP spid="14341" grpId="0"/>
      <p:bldP spid="1434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3622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38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124200"/>
            <a:ext cx="6553200" cy="168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76600" y="6248400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685800" y="0"/>
            <a:ext cx="60198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00400" y="6172200"/>
            <a:ext cx="29718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6526" y="1046432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9800" y="1039551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ây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29345" y="221873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004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ai</a:t>
            </a:r>
            <a:endParaRPr lang="en-US" sz="5400" dirty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450300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lái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4958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8600" y="44958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nảy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39636" y="5624945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đậy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0" y="4454374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800" y="5624945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lẫy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9000" y="9054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6927"/>
            <a:ext cx="23317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628" y="685800"/>
            <a:ext cx="3857171" cy="27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620429"/>
            <a:ext cx="4953000" cy="323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1" y="-1"/>
            <a:ext cx="3733800" cy="285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3645362"/>
            <a:ext cx="2362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chïm v¶i</a:t>
            </a:r>
            <a:endParaRPr lang="en-US" sz="32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2700" y="4947431"/>
            <a:ext cx="2362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m¸y cµy</a:t>
            </a:r>
            <a:endParaRPr lang="en-US" sz="32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971800"/>
            <a:ext cx="2362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®¸m m©y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9363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807369" y="29718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07369" y="35795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048000"/>
            <a:ext cx="141640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2438400"/>
            <a:ext cx="7334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733800"/>
            <a:ext cx="53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4940969" y="41148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40969" y="47225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990600"/>
            <a:ext cx="1425756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724400"/>
            <a:ext cx="838200" cy="16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4864769" y="9906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64769" y="15983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33400"/>
            <a:ext cx="7334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600200"/>
            <a:ext cx="838200" cy="16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114800"/>
            <a:ext cx="148296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3581400"/>
            <a:ext cx="685800" cy="102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991600" cy="40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3913348"/>
            <a:ext cx="914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Nai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nhìn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bé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nhỏ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thân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đầy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gai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nhọn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trên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bãi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chạy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hổn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hển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kể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nghe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Nai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tủm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tỉm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 “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đấy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ạ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”.  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0850" y="4650105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14600" y="4625830"/>
            <a:ext cx="838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13855" y="6088883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53340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90800" y="53340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05600" y="4650105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24400" y="6095621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81200" cy="92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657600" y="381000"/>
            <a:ext cx="20574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81</Words>
  <Application>Microsoft Office PowerPoint</Application>
  <PresentationFormat>On-screen Show (4:3)</PresentationFormat>
  <Paragraphs>25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.VnAvant</vt:lpstr>
      <vt:lpstr>Arial</vt:lpstr>
      <vt:lpstr>Arial Black</vt:lpstr>
      <vt:lpstr>AvantGarde</vt:lpstr>
      <vt:lpstr>Calibri</vt:lpstr>
      <vt:lpstr>Euphemia</vt:lpstr>
      <vt:lpstr>Tahoma</vt:lpstr>
      <vt:lpstr>Times New Roman</vt:lpstr>
      <vt:lpstr>Wingdings</vt:lpstr>
      <vt:lpstr>Office Theme</vt:lpstr>
      <vt:lpstr>1_Office Theme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15</cp:revision>
  <dcterms:created xsi:type="dcterms:W3CDTF">2020-08-12T11:52:00Z</dcterms:created>
  <dcterms:modified xsi:type="dcterms:W3CDTF">2020-11-03T15:11:52Z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